
<file path=[Content_Types].xml><?xml version="1.0" encoding="utf-8"?>
<Types xmlns="http://schemas.openxmlformats.org/package/2006/content-types">
  <Default Extension="webm" ContentType="vide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1" d="100"/>
          <a:sy n="81" d="100"/>
        </p:scale>
        <p:origin x="-288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26/11/2018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Run Away From Papers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4" y="4777379"/>
            <a:ext cx="7688128" cy="1126283"/>
          </a:xfrm>
        </p:spPr>
        <p:txBody>
          <a:bodyPr/>
          <a:lstStyle/>
          <a:p>
            <a:pPr algn="r"/>
            <a:r>
              <a:rPr lang="en-IN" dirty="0" smtClean="0"/>
              <a:t>By Team</a:t>
            </a:r>
            <a:r>
              <a:rPr lang="en-IN" dirty="0"/>
              <a:t> </a:t>
            </a:r>
            <a:r>
              <a:rPr lang="en-IN" dirty="0" err="1" smtClean="0"/>
              <a:t>Jigyasa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973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Abstract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Traditionally Papers have been used for official purpose like registration, opening an account, FD, RD, getting Loan etc. </a:t>
            </a:r>
          </a:p>
          <a:p>
            <a:r>
              <a:rPr lang="en-IN" dirty="0" smtClean="0"/>
              <a:t>With the advent of Digitization and cell phone revolution, it is the need of the hour to create paperless systems.</a:t>
            </a:r>
          </a:p>
          <a:p>
            <a:r>
              <a:rPr lang="en-IN" dirty="0" smtClean="0"/>
              <a:t>But when we say so, there are challenges with authentication and authorisation.</a:t>
            </a:r>
          </a:p>
          <a:p>
            <a:r>
              <a:rPr lang="en-IN" dirty="0" smtClean="0"/>
              <a:t>Our Project is an attempt to address these challenges and propose solutions for the same with relevant POC’s.</a:t>
            </a:r>
          </a:p>
        </p:txBody>
      </p:sp>
    </p:spTree>
    <p:extLst>
      <p:ext uri="{BB962C8B-B14F-4D97-AF65-F5344CB8AC3E}">
        <p14:creationId xmlns:p14="http://schemas.microsoft.com/office/powerpoint/2010/main" val="488503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Project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823431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	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 recent years many new types of authentication like TFA have been introduced in the field of technology.</a:t>
            </a:r>
          </a:p>
          <a:p>
            <a:r>
              <a:rPr lang="en-IN" dirty="0" smtClean="0"/>
              <a:t>With development in embedded systems, many SOC’s in cell phone now include biometric scan for authentication.</a:t>
            </a:r>
          </a:p>
          <a:p>
            <a:r>
              <a:rPr lang="en-IN" dirty="0" smtClean="0"/>
              <a:t>These new concepts can be exploited to design authentication systems for filling up forms digitally without papers in banks, government offices etc.</a:t>
            </a:r>
          </a:p>
          <a:p>
            <a:r>
              <a:rPr lang="en-IN" dirty="0" smtClean="0"/>
              <a:t>We will study possible solutions as proceed.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819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Block Diagram Of Concept</a:t>
            </a:r>
            <a:endParaRPr lang="en-IN" dirty="0"/>
          </a:p>
        </p:txBody>
      </p:sp>
      <p:sp>
        <p:nvSpPr>
          <p:cNvPr id="9" name="Flowchart: Process 8"/>
          <p:cNvSpPr/>
          <p:nvPr/>
        </p:nvSpPr>
        <p:spPr>
          <a:xfrm>
            <a:off x="1907170" y="2871989"/>
            <a:ext cx="1854557" cy="888642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Database</a:t>
            </a:r>
            <a:endParaRPr lang="en-IN" dirty="0"/>
          </a:p>
        </p:txBody>
      </p:sp>
      <p:sp>
        <p:nvSpPr>
          <p:cNvPr id="10" name="Flowchart: Process 9"/>
          <p:cNvSpPr/>
          <p:nvPr/>
        </p:nvSpPr>
        <p:spPr>
          <a:xfrm>
            <a:off x="4486418" y="2871989"/>
            <a:ext cx="1854557" cy="888642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Database</a:t>
            </a:r>
          </a:p>
          <a:p>
            <a:pPr algn="ctr"/>
            <a:r>
              <a:rPr lang="en-IN" dirty="0" smtClean="0"/>
              <a:t>Connection</a:t>
            </a:r>
            <a:endParaRPr lang="en-IN" dirty="0"/>
          </a:p>
        </p:txBody>
      </p:sp>
      <p:sp>
        <p:nvSpPr>
          <p:cNvPr id="11" name="Flowchart: Process 10"/>
          <p:cNvSpPr/>
          <p:nvPr/>
        </p:nvSpPr>
        <p:spPr>
          <a:xfrm>
            <a:off x="7065667" y="2871989"/>
            <a:ext cx="3366220" cy="888642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Business Processing MVC Application</a:t>
            </a:r>
            <a:endParaRPr lang="en-IN" dirty="0"/>
          </a:p>
        </p:txBody>
      </p:sp>
      <p:sp>
        <p:nvSpPr>
          <p:cNvPr id="12" name="Flowchart: Process 11"/>
          <p:cNvSpPr/>
          <p:nvPr/>
        </p:nvSpPr>
        <p:spPr>
          <a:xfrm>
            <a:off x="7065667" y="4283299"/>
            <a:ext cx="3366220" cy="888642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UI, Mobile App.</a:t>
            </a:r>
            <a:endParaRPr lang="en-IN" dirty="0"/>
          </a:p>
        </p:txBody>
      </p:sp>
      <p:sp>
        <p:nvSpPr>
          <p:cNvPr id="13" name="Left-Right Arrow 12"/>
          <p:cNvSpPr/>
          <p:nvPr/>
        </p:nvSpPr>
        <p:spPr>
          <a:xfrm>
            <a:off x="3761727" y="3245476"/>
            <a:ext cx="724691" cy="283335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Left-Right Arrow 13"/>
          <p:cNvSpPr/>
          <p:nvPr/>
        </p:nvSpPr>
        <p:spPr>
          <a:xfrm>
            <a:off x="6350521" y="3243329"/>
            <a:ext cx="724691" cy="283335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Left-Right Arrow 14"/>
          <p:cNvSpPr/>
          <p:nvPr/>
        </p:nvSpPr>
        <p:spPr>
          <a:xfrm rot="16200000">
            <a:off x="8156151" y="3849243"/>
            <a:ext cx="522669" cy="34544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293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BLOCK DIAGRAM EXPLANATION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4603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b="1" dirty="0" smtClean="0"/>
              <a:t>UI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The </a:t>
            </a:r>
            <a:r>
              <a:rPr lang="en-IN" dirty="0" err="1" smtClean="0"/>
              <a:t>ui</a:t>
            </a:r>
            <a:r>
              <a:rPr lang="en-IN" dirty="0" smtClean="0"/>
              <a:t> would be used by actual client of the application.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It should be as friendly and easy as possible.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We have used Angular5,Html5 for design of UI</a:t>
            </a:r>
          </a:p>
          <a:p>
            <a:pPr marL="0" indent="0">
              <a:buNone/>
            </a:pPr>
            <a:r>
              <a:rPr lang="en-IN" b="1" dirty="0" smtClean="0"/>
              <a:t>Back End Server Application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This is the place which will decide the behaviour of application.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We have used Java Spring 5 application for the purpose.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Its deployed on AWS.</a:t>
            </a:r>
          </a:p>
          <a:p>
            <a:pPr marL="0" indent="0">
              <a:buNone/>
            </a:pPr>
            <a:r>
              <a:rPr lang="en-IN" b="1" dirty="0" smtClean="0"/>
              <a:t>Database Connection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We plan to use c3p0 and Hibernate to connect with the database</a:t>
            </a:r>
          </a:p>
          <a:p>
            <a:pPr marL="0" indent="0">
              <a:buNone/>
            </a:pPr>
            <a:r>
              <a:rPr lang="en-IN" b="1" dirty="0" smtClean="0"/>
              <a:t>Database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We plan to use Amazon RDS database for our application.</a:t>
            </a:r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7669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Application Processes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Registration</a:t>
            </a:r>
          </a:p>
          <a:p>
            <a:r>
              <a:rPr lang="en-IN" dirty="0" smtClean="0"/>
              <a:t>Login</a:t>
            </a:r>
          </a:p>
          <a:p>
            <a:r>
              <a:rPr lang="en-IN" dirty="0" smtClean="0"/>
              <a:t>Update Information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773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/>
              <a:t>Demo</a:t>
            </a:r>
            <a:endParaRPr lang="en-IN" dirty="0"/>
          </a:p>
        </p:txBody>
      </p:sp>
      <p:pic>
        <p:nvPicPr>
          <p:cNvPr id="4" name="report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8258" y="1264555"/>
            <a:ext cx="9769200" cy="4903790"/>
          </a:xfrm>
        </p:spPr>
      </p:pic>
    </p:spTree>
    <p:extLst>
      <p:ext uri="{BB962C8B-B14F-4D97-AF65-F5344CB8AC3E}">
        <p14:creationId xmlns:p14="http://schemas.microsoft.com/office/powerpoint/2010/main" val="131018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Future Scope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Creation of Android App</a:t>
            </a:r>
          </a:p>
          <a:p>
            <a:r>
              <a:rPr lang="en-IN" dirty="0" smtClean="0"/>
              <a:t>Actual Biometric Authentication </a:t>
            </a:r>
            <a:endParaRPr lang="en-IN" dirty="0"/>
          </a:p>
          <a:p>
            <a:endParaRPr lang="en-IN" dirty="0" smtClean="0"/>
          </a:p>
          <a:p>
            <a:r>
              <a:rPr lang="en-IN" dirty="0"/>
              <a:t>https://nitingeeks.github.io/form-validation/</a:t>
            </a:r>
          </a:p>
        </p:txBody>
      </p:sp>
    </p:spTree>
    <p:extLst>
      <p:ext uri="{BB962C8B-B14F-4D97-AF65-F5344CB8AC3E}">
        <p14:creationId xmlns:p14="http://schemas.microsoft.com/office/powerpoint/2010/main" val="1420739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206</TotalTime>
  <Words>287</Words>
  <Application>Microsoft Office PowerPoint</Application>
  <PresentationFormat>Custom</PresentationFormat>
  <Paragraphs>44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Wisp</vt:lpstr>
      <vt:lpstr>Run Away From Papers</vt:lpstr>
      <vt:lpstr>Abstract</vt:lpstr>
      <vt:lpstr>Project Definition</vt:lpstr>
      <vt:lpstr> INTRODUCTION</vt:lpstr>
      <vt:lpstr>Block Diagram Of Concept</vt:lpstr>
      <vt:lpstr>BLOCK DIAGRAM EXPLANATION</vt:lpstr>
      <vt:lpstr>Application Processes</vt:lpstr>
      <vt:lpstr>Demo</vt:lpstr>
      <vt:lpstr>Future Scope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 Away From Papers</dc:title>
  <dc:creator>Nitin Joshi</dc:creator>
  <cp:lastModifiedBy>Myself</cp:lastModifiedBy>
  <cp:revision>14</cp:revision>
  <dcterms:created xsi:type="dcterms:W3CDTF">2018-11-25T06:47:39Z</dcterms:created>
  <dcterms:modified xsi:type="dcterms:W3CDTF">2018-11-26T02:35:25Z</dcterms:modified>
</cp:coreProperties>
</file>

<file path=docProps/thumbnail.jpeg>
</file>